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61" r:id="rId4"/>
    <p:sldId id="262" r:id="rId5"/>
    <p:sldId id="270" r:id="rId6"/>
    <p:sldId id="271" r:id="rId7"/>
    <p:sldId id="272" r:id="rId8"/>
    <p:sldId id="273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-57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B609-C872-4928-A0ED-AC0B2E00DBF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A990-F4AC-471F-B1C0-E5C84CA4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2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B609-C872-4928-A0ED-AC0B2E00DBF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A990-F4AC-471F-B1C0-E5C84CA4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3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B609-C872-4928-A0ED-AC0B2E00DBF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A990-F4AC-471F-B1C0-E5C84CA4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5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B609-C872-4928-A0ED-AC0B2E00DBF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A990-F4AC-471F-B1C0-E5C84CA4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5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B609-C872-4928-A0ED-AC0B2E00DBF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A990-F4AC-471F-B1C0-E5C84CA4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5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B609-C872-4928-A0ED-AC0B2E00DBF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A990-F4AC-471F-B1C0-E5C84CA4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9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B609-C872-4928-A0ED-AC0B2E00DBF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A990-F4AC-471F-B1C0-E5C84CA4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4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B609-C872-4928-A0ED-AC0B2E00DBF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A990-F4AC-471F-B1C0-E5C84CA4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1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B609-C872-4928-A0ED-AC0B2E00DBF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A990-F4AC-471F-B1C0-E5C84CA4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3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B609-C872-4928-A0ED-AC0B2E00DBF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A990-F4AC-471F-B1C0-E5C84CA4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6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B609-C872-4928-A0ED-AC0B2E00DBF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A990-F4AC-471F-B1C0-E5C84CA4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B609-C872-4928-A0ED-AC0B2E00DBF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4A990-F4AC-471F-B1C0-E5C84CA47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6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5585" y="1013786"/>
            <a:ext cx="70728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Section 3.10  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Linear Approximations and Differentials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87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AB57AB2-465D-4F67-ACDF-99A206AF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13" y="3429000"/>
            <a:ext cx="6934200" cy="2257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F77BF9-1756-490F-93E0-7050B7F7F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088" y="567813"/>
            <a:ext cx="28098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51CE223-E991-40BF-9289-D6DD829C1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19" y="710226"/>
            <a:ext cx="6753225" cy="600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EAA919-1873-46D0-ACEE-02CC19E7C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961" y="1365838"/>
            <a:ext cx="2895600" cy="2571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ACAB88-F5E9-4DD3-92B6-F8593D26F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356" y="3937588"/>
            <a:ext cx="62293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A44326B-1921-4ADD-A17A-F1FD2F2C5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6" y="3613356"/>
            <a:ext cx="7058025" cy="1504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4223FB4-DBF3-4F36-A805-55D79FD34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9" y="680269"/>
            <a:ext cx="28956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7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86" y="479111"/>
            <a:ext cx="72199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61" y="4137863"/>
            <a:ext cx="7239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64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21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ACE1680-3665-496D-A33C-14B8B74F9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08" y="292970"/>
            <a:ext cx="8134350" cy="638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93356C-6461-4491-BF05-602D7C25D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708" y="1099676"/>
            <a:ext cx="7067550" cy="97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7AAC88D-0006-4BBE-95E3-A3AC92A8C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337" y="2239757"/>
            <a:ext cx="2981325" cy="2771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22BCA05-89ED-43DD-B266-9881E1C7C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708" y="5288833"/>
            <a:ext cx="69913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5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26A3C7F-B56D-48E1-9ED4-31CE3FD20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3118208"/>
            <a:ext cx="6953250" cy="2028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F5A2E64-4275-4B0D-9E8D-5A56E1488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5109392"/>
            <a:ext cx="5048250" cy="1209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CA7F5F-F45D-487D-A6C3-2293B792E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337" y="325079"/>
            <a:ext cx="29813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3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1E029B1-9034-44EF-89DF-1B64E85B065D}"/>
              </a:ext>
            </a:extLst>
          </p:cNvPr>
          <p:cNvGrpSpPr/>
          <p:nvPr/>
        </p:nvGrpSpPr>
        <p:grpSpPr>
          <a:xfrm>
            <a:off x="962179" y="748173"/>
            <a:ext cx="7086445" cy="7087061"/>
            <a:chOff x="962179" y="748173"/>
            <a:chExt cx="7086445" cy="7087061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A1CB5E29-855E-4825-9161-73415735D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179" y="748173"/>
              <a:ext cx="6924675" cy="8191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F30076E-2B36-47BF-B6D1-69E322F8B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2287" y="1417074"/>
              <a:ext cx="3019425" cy="2019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88CAC20-758F-4960-97D7-DD5BBDB14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5374" y="3672809"/>
              <a:ext cx="6953250" cy="23145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35C1FCC-979A-4C66-9A6F-34CC2067A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5374" y="5987384"/>
              <a:ext cx="6410325" cy="1847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99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73" y="450501"/>
            <a:ext cx="64960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69" y="4223575"/>
            <a:ext cx="3014401" cy="189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59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80" y="653736"/>
            <a:ext cx="7213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43" y="3908729"/>
            <a:ext cx="3583473" cy="239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47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74545"/>
            <a:ext cx="73660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089804"/>
            <a:ext cx="728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28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6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C3291A4-E1D9-4680-8C2E-24A56F156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90" y="401739"/>
            <a:ext cx="7067550" cy="2809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584BCA-9B0D-49B2-8CA5-C61E392BF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327" y="3429000"/>
            <a:ext cx="2809875" cy="2562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7213" y="1909187"/>
            <a:ext cx="1627833" cy="4119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2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Cary Lee</cp:lastModifiedBy>
  <cp:revision>14</cp:revision>
  <dcterms:created xsi:type="dcterms:W3CDTF">2019-07-30T20:33:19Z</dcterms:created>
  <dcterms:modified xsi:type="dcterms:W3CDTF">2019-10-15T16:14:54Z</dcterms:modified>
</cp:coreProperties>
</file>